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03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08" autoAdjust="0"/>
  </p:normalViewPr>
  <p:slideViewPr>
    <p:cSldViewPr>
      <p:cViewPr varScale="1">
        <p:scale>
          <a:sx n="106" d="100"/>
          <a:sy n="106" d="100"/>
        </p:scale>
        <p:origin x="168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12/10/2023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1071569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14348" y="1285860"/>
            <a:ext cx="7643866" cy="557214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endParaRPr lang="el-GR" sz="3600" dirty="0" smtClean="0"/>
          </a:p>
          <a:p>
            <a:pPr algn="ctr"/>
            <a:r>
              <a:rPr lang="el-GR" sz="5600" dirty="0" smtClean="0">
                <a:solidFill>
                  <a:srgbClr val="FF0000"/>
                </a:solidFill>
                <a:latin typeface="Book Antiqua" pitchFamily="18" charset="0"/>
              </a:rPr>
              <a:t>ΠΡΟΓΡΑΜΜΑ ΥΠΟΔΟΧΗΣ ΠΡΩΤΟΕΤΩΝ ΦΟΙΤΗΤΩΝ-ΤΡΙΩΝ ΣΤΟ ΤΜΗΜΑ ΔΙΟΙΚΗΤΙΚΗΣ ΕΠΙΣΤΗΜΗΣ ΚΑΙ ΤΕΧΝΟΛΟΓΙΑΣ  ΤΟΥ ΠΑΝΕΠΙΣΤΗΜΙΟΥ ΠΕΛΟΠΟΝΝΗΣΟΥ </a:t>
            </a:r>
          </a:p>
          <a:p>
            <a:pPr algn="ctr"/>
            <a:r>
              <a:rPr lang="el-GR" sz="4800" dirty="0" smtClean="0">
                <a:solidFill>
                  <a:schemeClr val="bg2">
                    <a:lumMod val="25000"/>
                  </a:schemeClr>
                </a:solidFill>
                <a:latin typeface="Book Antiqua" pitchFamily="18" charset="0"/>
              </a:rPr>
              <a:t>ΓΙΑ ΤΟ ΑΚΑΔΗΜΑΊΚΟ ΕΤΟΣ 2023-2024</a:t>
            </a:r>
          </a:p>
          <a:p>
            <a:pPr algn="ctr"/>
            <a:r>
              <a:rPr lang="el-GR" sz="4300" dirty="0" smtClean="0">
                <a:solidFill>
                  <a:schemeClr val="bg2">
                    <a:lumMod val="25000"/>
                  </a:schemeClr>
                </a:solidFill>
                <a:latin typeface="Book Antiqua" pitchFamily="18" charset="0"/>
              </a:rPr>
              <a:t>Η ΥΠΟΔΟΧΗ ΘΑ ΛΑΒΕΙ ΧΩΡΑ ΣΤΟ ΑΜΦΙΘΕΑΤΡΟ ΤΗΣ ΣΧΟΛΗΣ ΟΙΚΟΝΟΜΙΑΣ ΚΑΙ ΤΕΧΝΟΛΟΓΙΑΣ ΣΤΗΝ ΤΡΙΠΟΛΗ ΤΗΝ ΤΕΤΑΡΤΗ 18 ΟΚΤΩΒΡΙΟΥ 2023 ΣΤΙΣ 12:00 Μ.Μ.</a:t>
            </a:r>
          </a:p>
          <a:p>
            <a:pPr algn="ctr"/>
            <a:endParaRPr lang="el-GR" sz="4300" dirty="0" smtClean="0">
              <a:solidFill>
                <a:srgbClr val="FF0000"/>
              </a:solidFill>
            </a:endParaRPr>
          </a:p>
          <a:p>
            <a:pPr algn="just"/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Μουσική υποδοχή με έργα του </a:t>
            </a:r>
            <a:r>
              <a:rPr lang="el-GR" sz="4300" b="1" dirty="0" err="1" smtClean="0">
                <a:solidFill>
                  <a:schemeClr val="tx2">
                    <a:lumMod val="75000"/>
                  </a:schemeClr>
                </a:solidFill>
              </a:rPr>
              <a:t>Jeremiah</a:t>
            </a:r>
            <a:r>
              <a:rPr lang="el-GR" sz="43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4300" b="1" dirty="0" err="1" smtClean="0">
                <a:solidFill>
                  <a:schemeClr val="tx2">
                    <a:lumMod val="75000"/>
                  </a:schemeClr>
                </a:solidFill>
              </a:rPr>
              <a:t>Clarke</a:t>
            </a:r>
            <a:r>
              <a:rPr lang="el-GR" sz="4300" b="1" dirty="0" smtClean="0">
                <a:solidFill>
                  <a:schemeClr val="tx2">
                    <a:lumMod val="75000"/>
                  </a:schemeClr>
                </a:solidFill>
              </a:rPr>
              <a:t> (1673-1707)</a:t>
            </a:r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l-GR" sz="4300" b="1" dirty="0" err="1" smtClean="0">
                <a:solidFill>
                  <a:schemeClr val="tx2">
                    <a:lumMod val="75000"/>
                  </a:schemeClr>
                </a:solidFill>
              </a:rPr>
              <a:t>Trumpet</a:t>
            </a:r>
            <a:r>
              <a:rPr lang="el-GR" sz="43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4300" b="1" dirty="0" err="1" smtClean="0">
                <a:solidFill>
                  <a:schemeClr val="tx2">
                    <a:lumMod val="75000"/>
                  </a:schemeClr>
                </a:solidFill>
              </a:rPr>
              <a:t>Voluntary</a:t>
            </a:r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 και του </a:t>
            </a:r>
            <a:r>
              <a:rPr lang="el-GR" sz="4300" b="1" dirty="0" err="1" smtClean="0">
                <a:solidFill>
                  <a:schemeClr val="tx2">
                    <a:lumMod val="75000"/>
                  </a:schemeClr>
                </a:solidFill>
              </a:rPr>
              <a:t>Joseph</a:t>
            </a:r>
            <a:r>
              <a:rPr lang="el-GR" sz="43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4300" b="1" dirty="0" err="1" smtClean="0">
                <a:solidFill>
                  <a:schemeClr val="tx2">
                    <a:lumMod val="75000"/>
                  </a:schemeClr>
                </a:solidFill>
              </a:rPr>
              <a:t>Kosma</a:t>
            </a:r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l-GR" sz="4300" b="1" dirty="0" err="1" smtClean="0">
                <a:solidFill>
                  <a:schemeClr val="tx2">
                    <a:lumMod val="75000"/>
                  </a:schemeClr>
                </a:solidFill>
              </a:rPr>
              <a:t>Autumn</a:t>
            </a:r>
            <a:r>
              <a:rPr lang="el-GR" sz="43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4300" b="1" dirty="0" err="1" smtClean="0">
                <a:solidFill>
                  <a:schemeClr val="tx2">
                    <a:lumMod val="75000"/>
                  </a:schemeClr>
                </a:solidFill>
              </a:rPr>
              <a:t>Leaves</a:t>
            </a:r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 με τους μουσικούς: Σταύρο </a:t>
            </a:r>
            <a:r>
              <a:rPr lang="el-GR" sz="4300" dirty="0" err="1" smtClean="0">
                <a:solidFill>
                  <a:schemeClr val="tx2">
                    <a:lumMod val="75000"/>
                  </a:schemeClr>
                </a:solidFill>
              </a:rPr>
              <a:t>Κουτίβα</a:t>
            </a:r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  (πιάνο),  Σωκράτη Μεταξά (τρομπέτα).</a:t>
            </a:r>
          </a:p>
          <a:p>
            <a:pPr algn="just"/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  <a:p>
            <a:pPr algn="just"/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Καλωσόρισμα από τον Κοσμήτορα της Σχολής Οικονομίας και Τεχνολογίας Καθηγητή </a:t>
            </a:r>
            <a:r>
              <a:rPr lang="el-GR" sz="4300" b="1" dirty="0" smtClean="0">
                <a:solidFill>
                  <a:schemeClr val="tx2">
                    <a:lumMod val="75000"/>
                  </a:schemeClr>
                </a:solidFill>
              </a:rPr>
              <a:t>Κωνσταντίνο Βασιλάκη</a:t>
            </a:r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  <a:p>
            <a:pPr algn="just"/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Ομιλία από τον Προέδρου του Τμήματος Δ.Ε.Τ. Καθηγητή  </a:t>
            </a:r>
            <a:r>
              <a:rPr lang="el-GR" sz="4300" b="1" dirty="0" smtClean="0">
                <a:solidFill>
                  <a:schemeClr val="tx2">
                    <a:lumMod val="75000"/>
                  </a:schemeClr>
                </a:solidFill>
              </a:rPr>
              <a:t>Θάνο</a:t>
            </a:r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4300" b="1" dirty="0" err="1" smtClean="0">
                <a:solidFill>
                  <a:schemeClr val="tx2">
                    <a:lumMod val="75000"/>
                  </a:schemeClr>
                </a:solidFill>
              </a:rPr>
              <a:t>Κριεμάδη</a:t>
            </a:r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  <a:p>
            <a:pPr algn="just"/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Παρουσίαση διοικητικών θεμάτων από την προϊσταμένη της Γραμματείας του Δ.Ε.Τ. κα </a:t>
            </a:r>
            <a:r>
              <a:rPr lang="el-GR" sz="4300" b="1" dirty="0" smtClean="0">
                <a:solidFill>
                  <a:schemeClr val="tx2">
                    <a:lumMod val="75000"/>
                  </a:schemeClr>
                </a:solidFill>
              </a:rPr>
              <a:t> Δήμητρα </a:t>
            </a:r>
            <a:r>
              <a:rPr lang="el-GR" sz="4300" b="1" dirty="0" err="1" smtClean="0">
                <a:solidFill>
                  <a:schemeClr val="tx2">
                    <a:lumMod val="75000"/>
                  </a:schemeClr>
                </a:solidFill>
              </a:rPr>
              <a:t>Ψυχογυιού</a:t>
            </a:r>
            <a:r>
              <a:rPr lang="el-GR" sz="43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  <a:p>
            <a:pPr algn="just"/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Παρουσίαση της ψηφιακής υποδομής του Τμήματος από το μέλος Ε.ΔΙ.Π. κ.</a:t>
            </a:r>
            <a:r>
              <a:rPr lang="el-GR" sz="4300" b="1" dirty="0" smtClean="0">
                <a:solidFill>
                  <a:schemeClr val="tx2">
                    <a:lumMod val="75000"/>
                  </a:schemeClr>
                </a:solidFill>
              </a:rPr>
              <a:t> Ζαχαρία</a:t>
            </a:r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4300" b="1" dirty="0" err="1" smtClean="0">
                <a:solidFill>
                  <a:schemeClr val="tx2">
                    <a:lumMod val="75000"/>
                  </a:schemeClr>
                </a:solidFill>
              </a:rPr>
              <a:t>Δερμάτη</a:t>
            </a:r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endParaRPr lang="el-GR" sz="43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Ομιλία </a:t>
            </a:r>
            <a:r>
              <a:rPr lang="el-GR" sz="4300" dirty="0">
                <a:solidFill>
                  <a:schemeClr val="tx2">
                    <a:lumMod val="75000"/>
                  </a:schemeClr>
                </a:solidFill>
              </a:rPr>
              <a:t>από τον Πρόεδρο </a:t>
            </a:r>
            <a:r>
              <a:rPr lang="el-GR" sz="4300">
                <a:solidFill>
                  <a:schemeClr val="tx2">
                    <a:lumMod val="75000"/>
                  </a:schemeClr>
                </a:solidFill>
              </a:rPr>
              <a:t>του </a:t>
            </a:r>
            <a:r>
              <a:rPr lang="el-GR" sz="4300" smtClean="0">
                <a:solidFill>
                  <a:schemeClr val="tx2">
                    <a:lumMod val="75000"/>
                  </a:schemeClr>
                </a:solidFill>
              </a:rPr>
              <a:t>ΠΤΝ </a:t>
            </a:r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Οικονομικού </a:t>
            </a:r>
            <a:r>
              <a:rPr lang="el-GR" sz="4400" dirty="0" smtClean="0">
                <a:solidFill>
                  <a:srgbClr val="4E5B6F">
                    <a:lumMod val="75000"/>
                  </a:srgbClr>
                </a:solidFill>
              </a:rPr>
              <a:t>Επιμελητηρίου Πελοποννήσου, Ιωάννη Μαρινόπουλο και το Γενικό Γραμματέα Παναγιώτη Κρητικό</a:t>
            </a:r>
            <a:endParaRPr lang="el-GR" sz="43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el-GR" sz="43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Ομιλία </a:t>
            </a:r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από τον Πρόεδρο του Διοικητικού Επιμελητηρίου Ελλάδος και στελέχους του Υπουργείου Εσωτερικών  κ. </a:t>
            </a:r>
            <a:r>
              <a:rPr lang="el-GR" sz="4300" b="1" dirty="0" smtClean="0">
                <a:solidFill>
                  <a:schemeClr val="tx2">
                    <a:lumMod val="75000"/>
                  </a:schemeClr>
                </a:solidFill>
              </a:rPr>
              <a:t>Κωνσταντίνο Παπαδημητρίου.</a:t>
            </a:r>
          </a:p>
          <a:p>
            <a:pPr algn="just"/>
            <a:r>
              <a:rPr lang="el-GR" sz="43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el-GR" sz="4300" dirty="0" err="1" smtClean="0">
                <a:solidFill>
                  <a:schemeClr val="tx2">
                    <a:lumMod val="75000"/>
                  </a:schemeClr>
                </a:solidFill>
              </a:rPr>
              <a:t>Ομιλιά</a:t>
            </a:r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 από τον Πρόεδρο του  Συνδέσμου Επιχειρήσεων Βιομηχανικής Περιοχής Τρίπολης κ. </a:t>
            </a:r>
            <a:r>
              <a:rPr lang="el-GR" sz="4300" b="1" dirty="0" smtClean="0">
                <a:solidFill>
                  <a:schemeClr val="tx2">
                    <a:lumMod val="75000"/>
                  </a:schemeClr>
                </a:solidFill>
              </a:rPr>
              <a:t>Νικόλαο</a:t>
            </a:r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4300" b="1" dirty="0" err="1" smtClean="0">
                <a:solidFill>
                  <a:schemeClr val="tx2">
                    <a:lumMod val="75000"/>
                  </a:schemeClr>
                </a:solidFill>
              </a:rPr>
              <a:t>Τότση</a:t>
            </a:r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ctr"/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  <a:p>
            <a:pPr algn="ctr"/>
            <a:r>
              <a:rPr lang="el-GR" sz="4300" dirty="0" smtClean="0">
                <a:solidFill>
                  <a:schemeClr val="tx2">
                    <a:lumMod val="75000"/>
                  </a:schemeClr>
                </a:solidFill>
              </a:rPr>
              <a:t>Ακολουθεί μπουφές </a:t>
            </a:r>
          </a:p>
          <a:p>
            <a:pPr algn="ctr"/>
            <a:r>
              <a:rPr lang="el-GR" sz="4300" dirty="0" smtClean="0"/>
              <a:t> </a:t>
            </a:r>
          </a:p>
          <a:p>
            <a:pPr algn="ctr"/>
            <a:r>
              <a:rPr lang="el-GR" dirty="0" smtClean="0"/>
              <a:t> </a:t>
            </a:r>
          </a:p>
          <a:p>
            <a:endParaRPr lang="el-GR" dirty="0"/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-142900"/>
            <a:ext cx="7715304" cy="121442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Μετρό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88</TotalTime>
  <Words>74</Words>
  <Application>Microsoft Office PowerPoint</Application>
  <PresentationFormat>Προβολή στην οθόνη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Book Antiqua</vt:lpstr>
      <vt:lpstr>Century Schoolbook</vt:lpstr>
      <vt:lpstr>Wingdings</vt:lpstr>
      <vt:lpstr>Wingdings 2</vt:lpstr>
      <vt:lpstr>Προεξοχή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sokratis</dc:creator>
  <cp:lastModifiedBy>Liargovas Panagiotis</cp:lastModifiedBy>
  <cp:revision>19</cp:revision>
  <dcterms:created xsi:type="dcterms:W3CDTF">2023-10-04T09:07:16Z</dcterms:created>
  <dcterms:modified xsi:type="dcterms:W3CDTF">2023-10-12T11:59:15Z</dcterms:modified>
</cp:coreProperties>
</file>